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sldIdLst>
    <p:sldId id="256" r:id="rId2"/>
    <p:sldId id="261" r:id="rId3"/>
    <p:sldId id="262" r:id="rId4"/>
    <p:sldId id="264" r:id="rId5"/>
    <p:sldId id="263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3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F624-9C63-4AA5-8A4E-A31701ADD2FA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573E-095C-42C9-9229-18B07B5D3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30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F624-9C63-4AA5-8A4E-A31701ADD2FA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573E-095C-42C9-9229-18B07B5D3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302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F624-9C63-4AA5-8A4E-A31701ADD2FA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573E-095C-42C9-9229-18B07B5D3EFC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9697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F624-9C63-4AA5-8A4E-A31701ADD2FA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573E-095C-42C9-9229-18B07B5D3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058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F624-9C63-4AA5-8A4E-A31701ADD2FA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573E-095C-42C9-9229-18B07B5D3EFC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5575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F624-9C63-4AA5-8A4E-A31701ADD2FA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573E-095C-42C9-9229-18B07B5D3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981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F624-9C63-4AA5-8A4E-A31701ADD2FA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573E-095C-42C9-9229-18B07B5D3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29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F624-9C63-4AA5-8A4E-A31701ADD2FA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573E-095C-42C9-9229-18B07B5D3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51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F624-9C63-4AA5-8A4E-A31701ADD2FA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573E-095C-42C9-9229-18B07B5D3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59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F624-9C63-4AA5-8A4E-A31701ADD2FA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573E-095C-42C9-9229-18B07B5D3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68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F624-9C63-4AA5-8A4E-A31701ADD2FA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573E-095C-42C9-9229-18B07B5D3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61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F624-9C63-4AA5-8A4E-A31701ADD2FA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573E-095C-42C9-9229-18B07B5D3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51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F624-9C63-4AA5-8A4E-A31701ADD2FA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573E-095C-42C9-9229-18B07B5D3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150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F624-9C63-4AA5-8A4E-A31701ADD2FA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573E-095C-42C9-9229-18B07B5D3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225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F624-9C63-4AA5-8A4E-A31701ADD2FA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573E-095C-42C9-9229-18B07B5D3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049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F624-9C63-4AA5-8A4E-A31701ADD2FA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573E-095C-42C9-9229-18B07B5D3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88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4F624-9C63-4AA5-8A4E-A31701ADD2FA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4C573E-095C-42C9-9229-18B07B5D3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77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  <p:sldLayoutId id="2147483872" r:id="rId13"/>
    <p:sldLayoutId id="2147483873" r:id="rId14"/>
    <p:sldLayoutId id="2147483874" r:id="rId15"/>
    <p:sldLayoutId id="21474838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11" Type="http://schemas.openxmlformats.org/officeDocument/2006/relationships/image" Target="../media/image1.jpg"/><Relationship Id="rId5" Type="http://schemas.openxmlformats.org/officeDocument/2006/relationships/image" Target="../media/image6.jp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Online Safety meeting for parents and carers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61687"/>
            <a:ext cx="7766936" cy="1096899"/>
          </a:xfrm>
        </p:spPr>
        <p:txBody>
          <a:bodyPr/>
          <a:lstStyle/>
          <a:p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Pool Hayes Primary </a:t>
            </a:r>
            <a:r>
              <a:rPr lang="en-GB" dirty="0" smtClean="0">
                <a:solidFill>
                  <a:srgbClr val="0070C0"/>
                </a:solidFill>
              </a:rPr>
              <a:t>School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501" y="436022"/>
            <a:ext cx="2106683" cy="1863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30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happens in school to protect children?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Range of safeguarding policies including Online Safety and Acceptable use policies</a:t>
            </a:r>
            <a:endParaRPr lang="en-GB" sz="2400" dirty="0">
              <a:solidFill>
                <a:srgbClr val="0070C0"/>
              </a:solidFill>
            </a:endParaRPr>
          </a:p>
          <a:p>
            <a:r>
              <a:rPr lang="en-GB" sz="2400" dirty="0" smtClean="0">
                <a:solidFill>
                  <a:srgbClr val="0070C0"/>
                </a:solidFill>
              </a:rPr>
              <a:t>Filtering and monitoring</a:t>
            </a:r>
            <a:endParaRPr lang="en-GB" sz="2400" dirty="0" smtClean="0">
              <a:solidFill>
                <a:srgbClr val="0070C0"/>
              </a:solidFill>
            </a:endParaRPr>
          </a:p>
          <a:p>
            <a:r>
              <a:rPr lang="en-GB" sz="2400" dirty="0" smtClean="0">
                <a:solidFill>
                  <a:srgbClr val="0070C0"/>
                </a:solidFill>
              </a:rPr>
              <a:t>Online safety lessons as part of the </a:t>
            </a:r>
            <a:r>
              <a:rPr lang="en-GB" sz="2400" dirty="0" smtClean="0">
                <a:solidFill>
                  <a:srgbClr val="0070C0"/>
                </a:solidFill>
              </a:rPr>
              <a:t>Computing, RHSE </a:t>
            </a:r>
            <a:r>
              <a:rPr lang="en-GB" sz="2400" dirty="0" smtClean="0">
                <a:solidFill>
                  <a:srgbClr val="0070C0"/>
                </a:solidFill>
              </a:rPr>
              <a:t>and PSHE schemes of work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Lessons equip children to stay safe both now AND in the future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Visiting speakers e.g. PCSOs and E-cadets in every class</a:t>
            </a:r>
          </a:p>
          <a:p>
            <a:r>
              <a:rPr lang="en-GB" sz="2400" dirty="0">
                <a:solidFill>
                  <a:srgbClr val="0070C0"/>
                </a:solidFill>
              </a:rPr>
              <a:t>Audit by </a:t>
            </a:r>
            <a:r>
              <a:rPr lang="en-GB" sz="2400" dirty="0" smtClean="0">
                <a:solidFill>
                  <a:srgbClr val="0070C0"/>
                </a:solidFill>
              </a:rPr>
              <a:t>governors/subject leader</a:t>
            </a:r>
            <a:endParaRPr lang="en-GB" sz="2400" dirty="0">
              <a:solidFill>
                <a:srgbClr val="0070C0"/>
              </a:solidFill>
            </a:endParaRPr>
          </a:p>
          <a:p>
            <a:r>
              <a:rPr lang="en-GB" sz="2400" dirty="0">
                <a:solidFill>
                  <a:srgbClr val="0070C0"/>
                </a:solidFill>
              </a:rPr>
              <a:t>Pupil </a:t>
            </a:r>
            <a:r>
              <a:rPr lang="en-GB" sz="2400" dirty="0" smtClean="0">
                <a:solidFill>
                  <a:srgbClr val="0070C0"/>
                </a:solidFill>
              </a:rPr>
              <a:t>surveys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SMART rules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3052" y="95729"/>
            <a:ext cx="1010625" cy="89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11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913" y="1798"/>
            <a:ext cx="8911244" cy="685620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3052" y="95729"/>
            <a:ext cx="1010625" cy="89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92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parents and carers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3760"/>
            <a:ext cx="8596668" cy="4955105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Decide when your children are ready to first use the internet.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Consider your child’s maturity and that of their peers.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Promote respect for others.</a:t>
            </a:r>
          </a:p>
          <a:p>
            <a:r>
              <a:rPr lang="en-GB" sz="2400" dirty="0">
                <a:solidFill>
                  <a:srgbClr val="0070C0"/>
                </a:solidFill>
              </a:rPr>
              <a:t>Set clear rules.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Set clear consequences.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Be available to your child if they need to talk to someone. Discuss issues and actions with them openly e.g. cyberbullying – take the problem seriously, assure your child it will stop, record and report it.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Look at useful websites and publications yourself.</a:t>
            </a:r>
          </a:p>
          <a:p>
            <a:pPr marL="0" indent="0">
              <a:buNone/>
            </a:pPr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3052" y="95729"/>
            <a:ext cx="1010625" cy="89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50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parents and carers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3760"/>
            <a:ext cx="8596668" cy="4955105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Talk to your children about their online activities. Be aware of their activity with websites, music, games, email, videos, instant messaging.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Become net savvy.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Ask questions about how others behave online – do they encounter children being mean?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Ask them what they should be aware of / wary of.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Give them advice about what to do if they are made unhappy or uncomfortable about something online.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Install / activate filtering and anti-virus software.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Be vigilant and look for mood swings, changes in online activities, changes in attitudes to social activities.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3052" y="95729"/>
            <a:ext cx="1010625" cy="89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58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parents and carers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3760"/>
            <a:ext cx="8596668" cy="4955105"/>
          </a:xfrm>
        </p:spPr>
        <p:txBody>
          <a:bodyPr>
            <a:normAutofit/>
          </a:bodyPr>
          <a:lstStyle/>
          <a:p>
            <a:r>
              <a:rPr lang="en-GB" sz="2400" dirty="0" smtClean="0"/>
              <a:t>Useful links: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20" y="2619432"/>
            <a:ext cx="2857500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658" y="1456538"/>
            <a:ext cx="3600450" cy="1266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86" b="16830"/>
          <a:stretch/>
        </p:blipFill>
        <p:spPr>
          <a:xfrm>
            <a:off x="9631643" y="5413577"/>
            <a:ext cx="2463376" cy="12199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739" y="597737"/>
            <a:ext cx="1800225" cy="25336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28" y="4519006"/>
            <a:ext cx="2162175" cy="21145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338" y="5332810"/>
            <a:ext cx="3228975" cy="14192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662" y="5461115"/>
            <a:ext cx="2324100" cy="10477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66" y="2278911"/>
            <a:ext cx="2019300" cy="20193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88" b="14014"/>
          <a:stretch/>
        </p:blipFill>
        <p:spPr>
          <a:xfrm>
            <a:off x="9658870" y="3753191"/>
            <a:ext cx="2449859" cy="10900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618" y="289802"/>
            <a:ext cx="1010625" cy="89401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281" y="3288561"/>
            <a:ext cx="3231274" cy="145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56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Online Safety meeting for parents and carers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61687"/>
            <a:ext cx="7766936" cy="1096899"/>
          </a:xfrm>
        </p:spPr>
        <p:txBody>
          <a:bodyPr/>
          <a:lstStyle/>
          <a:p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Pool Hayes Primary </a:t>
            </a:r>
            <a:r>
              <a:rPr lang="en-GB" dirty="0" smtClean="0">
                <a:solidFill>
                  <a:srgbClr val="0070C0"/>
                </a:solidFill>
              </a:rPr>
              <a:t>School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4559" y="5753792"/>
            <a:ext cx="5951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Thank you for attending this afternoon.</a:t>
            </a:r>
            <a:endParaRPr lang="en-GB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501" y="436022"/>
            <a:ext cx="2106683" cy="1863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76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1305</TotalTime>
  <Words>309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Online Safety meeting for parents and carers</vt:lpstr>
      <vt:lpstr>What happens in school to protect children?</vt:lpstr>
      <vt:lpstr>PowerPoint Presentation</vt:lpstr>
      <vt:lpstr>What can parents and carers do?</vt:lpstr>
      <vt:lpstr>What can parents and carers do?</vt:lpstr>
      <vt:lpstr>What can parents and carers do?</vt:lpstr>
      <vt:lpstr>Online Safety meeting for parents and carers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Safety meeting for parents and carers</dc:title>
  <dc:creator>A Carter</dc:creator>
  <cp:lastModifiedBy>Alan Carter</cp:lastModifiedBy>
  <cp:revision>29</cp:revision>
  <dcterms:created xsi:type="dcterms:W3CDTF">2017-02-08T23:01:07Z</dcterms:created>
  <dcterms:modified xsi:type="dcterms:W3CDTF">2023-01-13T11:53:54Z</dcterms:modified>
</cp:coreProperties>
</file>